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526" r:id="rId5"/>
    <p:sldId id="527" r:id="rId6"/>
    <p:sldId id="609" r:id="rId7"/>
    <p:sldId id="585" r:id="rId8"/>
    <p:sldId id="582" r:id="rId9"/>
    <p:sldId id="583" r:id="rId10"/>
    <p:sldId id="586" r:id="rId11"/>
    <p:sldId id="529" r:id="rId12"/>
    <p:sldId id="530" r:id="rId13"/>
    <p:sldId id="614" r:id="rId14"/>
    <p:sldId id="532" r:id="rId15"/>
    <p:sldId id="533" r:id="rId16"/>
    <p:sldId id="534" r:id="rId17"/>
    <p:sldId id="611" r:id="rId18"/>
    <p:sldId id="612" r:id="rId19"/>
    <p:sldId id="257" r:id="rId20"/>
    <p:sldId id="528" r:id="rId21"/>
    <p:sldId id="535" r:id="rId22"/>
    <p:sldId id="510" r:id="rId23"/>
    <p:sldId id="606" r:id="rId24"/>
    <p:sldId id="607" r:id="rId25"/>
    <p:sldId id="536" r:id="rId26"/>
    <p:sldId id="599" r:id="rId27"/>
    <p:sldId id="613" r:id="rId28"/>
    <p:sldId id="539" r:id="rId29"/>
    <p:sldId id="600" r:id="rId30"/>
    <p:sldId id="601" r:id="rId31"/>
    <p:sldId id="603" r:id="rId32"/>
    <p:sldId id="602" r:id="rId33"/>
    <p:sldId id="541" r:id="rId34"/>
    <p:sldId id="542" r:id="rId35"/>
    <p:sldId id="540" r:id="rId36"/>
    <p:sldId id="593" r:id="rId37"/>
    <p:sldId id="604" r:id="rId38"/>
    <p:sldId id="605" r:id="rId39"/>
    <p:sldId id="544" r:id="rId40"/>
    <p:sldId id="545" r:id="rId41"/>
    <p:sldId id="543" r:id="rId42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78073" autoAdjust="0"/>
  </p:normalViewPr>
  <p:slideViewPr>
    <p:cSldViewPr snapToGrid="0">
      <p:cViewPr varScale="1">
        <p:scale>
          <a:sx n="122" d="100"/>
          <a:sy n="122" d="100"/>
        </p:scale>
        <p:origin x="20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2024-03-26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Allemaal om de beurt.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</a:t>
            </a:r>
            <a:r>
              <a:rPr lang="nl-NL" dirty="0"/>
              <a:t>: 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analogieën. </a:t>
            </a:r>
            <a:r>
              <a:rPr lang="nl-NL" dirty="0" err="1"/>
              <a:t>Cabin</a:t>
            </a:r>
            <a:r>
              <a:rPr lang="nl-NL" dirty="0"/>
              <a:t> is OS, motor en aandrijving infra, aanhanger is extensie via Docker Engine wat containers kan liften.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Gerard: </a:t>
            </a:r>
            <a:r>
              <a:rPr lang="nl-NL" dirty="0"/>
              <a:t>VM is dus een truck op een truck, of een boot op een boot.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91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EWNET is bad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ya</a:t>
            </a:r>
            <a:r>
              <a:rPr lang="nl-NL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80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Jeroen: </a:t>
            </a:r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(binary)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(Bijna) alk commando wordt een </a:t>
            </a:r>
            <a:r>
              <a:rPr lang="nl-NL" dirty="0" err="1"/>
              <a:t>layer</a:t>
            </a:r>
            <a:r>
              <a:rPr lang="nl-NL" dirty="0"/>
              <a:t>, een soort van spekkoek die je laagje voor laagje maakt.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Party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230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6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97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08D1-9904-E8B0-7BB6-A58416A8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03AE1-EF3B-41CA-E321-15ABB227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80901-0DA4-3411-A436-C4B37070E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E3F2-94D7-732D-3572-2B0E10678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BB86-FD07-0275-F95F-B6004736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0AA0EC-5F13-DAD1-6D0E-7DCBC5F0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a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179A0527-D552-B084-058B-9791B699C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8527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</a:t>
            </a:r>
            <a:r>
              <a:rPr lang="nl-NL" dirty="0" err="1"/>
              <a:t>cloud</a:t>
            </a:r>
            <a:r>
              <a:rPr lang="nl-NL" dirty="0"/>
              <a:t>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Docker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containerized</a:t>
            </a:r>
            <a:r>
              <a:rPr lang="nl-NL" dirty="0"/>
              <a:t>”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Jeroen Claassens</a:t>
            </a:r>
            <a:r>
              <a:rPr lang="nl-NL" dirty="0"/>
              <a:t> |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FEA54-7CBF-D704-910F-53A3D07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17" y="107229"/>
            <a:ext cx="4648181" cy="322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451150" y="28883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332477" y="1976494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451151" y="15501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255416" y="1717626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9D0C8E-26C6-D0B4-2827-59FAC6C8B0BA}"/>
              </a:ext>
            </a:extLst>
          </p:cNvPr>
          <p:cNvSpPr/>
          <p:nvPr/>
        </p:nvSpPr>
        <p:spPr>
          <a:xfrm>
            <a:off x="9811452" y="1607084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EDFD672-4908-9594-AF68-15DB4A64D658}"/>
              </a:ext>
            </a:extLst>
          </p:cNvPr>
          <p:cNvSpPr/>
          <p:nvPr/>
        </p:nvSpPr>
        <p:spPr>
          <a:xfrm>
            <a:off x="9811451" y="2493930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0F090A6-4E57-9E72-48D8-A0B5F507A02D}"/>
              </a:ext>
            </a:extLst>
          </p:cNvPr>
          <p:cNvSpPr/>
          <p:nvPr/>
        </p:nvSpPr>
        <p:spPr>
          <a:xfrm>
            <a:off x="9811450" y="3379966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3887582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763740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137705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357940" y="23739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451150" y="50243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789319" y="50219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182713" y="24268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they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451150" y="4192652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395970" y="5728293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7B255-3552-497C-B3C7-0572EE08EA37}">
  <ds:schemaRefs/>
</ds:datastoreItem>
</file>

<file path=customXml/itemProps3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981</TotalTime>
  <Words>1651</Words>
  <Application>Microsoft Office PowerPoint</Application>
  <PresentationFormat>Widescreen</PresentationFormat>
  <Paragraphs>352</Paragraphs>
  <Slides>38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a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they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46</cp:revision>
  <dcterms:created xsi:type="dcterms:W3CDTF">2022-08-24T13:23:13Z</dcterms:created>
  <dcterms:modified xsi:type="dcterms:W3CDTF">2024-03-26T14:16:00Z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